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4"/>
  </p:notesMasterIdLst>
  <p:sldIdLst>
    <p:sldId id="262" r:id="rId3"/>
  </p:sldIdLst>
  <p:sldSz cx="21599525" cy="28800425"/>
  <p:notesSz cx="6858000" cy="9144000"/>
  <p:custDataLst>
    <p:tags r:id="rId5"/>
  </p:custDataLst>
  <p:defaultTextStyle>
    <a:defPPr>
      <a:defRPr lang="zh-CN"/>
    </a:defPPr>
    <a:lvl1pPr marL="0" algn="l" defTabSz="2419350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1pPr>
    <a:lvl2pPr marL="1209675" algn="l" defTabSz="2419350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2pPr>
    <a:lvl3pPr marL="2419350" algn="l" defTabSz="2419350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3pPr>
    <a:lvl4pPr marL="3628390" algn="l" defTabSz="2419350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4pPr>
    <a:lvl5pPr marL="4838065" algn="l" defTabSz="2419350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5pPr>
    <a:lvl6pPr marL="6047740" algn="l" defTabSz="2419350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6pPr>
    <a:lvl7pPr marL="7257415" algn="l" defTabSz="2419350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7pPr>
    <a:lvl8pPr marL="8467090" algn="l" defTabSz="2419350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8pPr>
    <a:lvl9pPr marL="9676765" algn="l" defTabSz="2419350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4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51" autoAdjust="0"/>
    <p:restoredTop sz="94660"/>
  </p:normalViewPr>
  <p:slideViewPr>
    <p:cSldViewPr snapToGrid="0">
      <p:cViewPr>
        <p:scale>
          <a:sx n="30" d="100"/>
          <a:sy n="30" d="100"/>
        </p:scale>
        <p:origin x="-1728" y="1392"/>
      </p:cViewPr>
      <p:guideLst>
        <p:guide orient="horz" pos="9071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BC803-67FA-4009-B1A2-C306B11C3803}" type="datetimeFigureOut">
              <a:rPr lang="zh-CN" altLang="en-US" smtClean="0"/>
              <a:t>2024/10/22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15CF0-646F-4E47-BAF0-FCD1CDE63E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9708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19350" rtl="0" eaLnBrk="1" latinLnBrk="0" hangingPunct="1">
      <a:defRPr sz="3175" kern="1200">
        <a:solidFill>
          <a:schemeClr val="tx1"/>
        </a:solidFill>
        <a:latin typeface="+mn-lt"/>
        <a:ea typeface="+mn-ea"/>
        <a:cs typeface="+mn-cs"/>
      </a:defRPr>
    </a:lvl1pPr>
    <a:lvl2pPr marL="1209675" algn="l" defTabSz="2419350" rtl="0" eaLnBrk="1" latinLnBrk="0" hangingPunct="1">
      <a:defRPr sz="3175" kern="1200">
        <a:solidFill>
          <a:schemeClr val="tx1"/>
        </a:solidFill>
        <a:latin typeface="+mn-lt"/>
        <a:ea typeface="+mn-ea"/>
        <a:cs typeface="+mn-cs"/>
      </a:defRPr>
    </a:lvl2pPr>
    <a:lvl3pPr marL="2419350" algn="l" defTabSz="2419350" rtl="0" eaLnBrk="1" latinLnBrk="0" hangingPunct="1">
      <a:defRPr sz="3175" kern="1200">
        <a:solidFill>
          <a:schemeClr val="tx1"/>
        </a:solidFill>
        <a:latin typeface="+mn-lt"/>
        <a:ea typeface="+mn-ea"/>
        <a:cs typeface="+mn-cs"/>
      </a:defRPr>
    </a:lvl3pPr>
    <a:lvl4pPr marL="3628390" algn="l" defTabSz="2419350" rtl="0" eaLnBrk="1" latinLnBrk="0" hangingPunct="1">
      <a:defRPr sz="3175" kern="1200">
        <a:solidFill>
          <a:schemeClr val="tx1"/>
        </a:solidFill>
        <a:latin typeface="+mn-lt"/>
        <a:ea typeface="+mn-ea"/>
        <a:cs typeface="+mn-cs"/>
      </a:defRPr>
    </a:lvl4pPr>
    <a:lvl5pPr marL="4838065" algn="l" defTabSz="2419350" rtl="0" eaLnBrk="1" latinLnBrk="0" hangingPunct="1">
      <a:defRPr sz="3175" kern="1200">
        <a:solidFill>
          <a:schemeClr val="tx1"/>
        </a:solidFill>
        <a:latin typeface="+mn-lt"/>
        <a:ea typeface="+mn-ea"/>
        <a:cs typeface="+mn-cs"/>
      </a:defRPr>
    </a:lvl5pPr>
    <a:lvl6pPr marL="6047740" algn="l" defTabSz="2419350" rtl="0" eaLnBrk="1" latinLnBrk="0" hangingPunct="1">
      <a:defRPr sz="3175" kern="1200">
        <a:solidFill>
          <a:schemeClr val="tx1"/>
        </a:solidFill>
        <a:latin typeface="+mn-lt"/>
        <a:ea typeface="+mn-ea"/>
        <a:cs typeface="+mn-cs"/>
      </a:defRPr>
    </a:lvl6pPr>
    <a:lvl7pPr marL="7257415" algn="l" defTabSz="2419350" rtl="0" eaLnBrk="1" latinLnBrk="0" hangingPunct="1">
      <a:defRPr sz="3175" kern="1200">
        <a:solidFill>
          <a:schemeClr val="tx1"/>
        </a:solidFill>
        <a:latin typeface="+mn-lt"/>
        <a:ea typeface="+mn-ea"/>
        <a:cs typeface="+mn-cs"/>
      </a:defRPr>
    </a:lvl7pPr>
    <a:lvl8pPr marL="8467090" algn="l" defTabSz="2419350" rtl="0" eaLnBrk="1" latinLnBrk="0" hangingPunct="1">
      <a:defRPr sz="3175" kern="1200">
        <a:solidFill>
          <a:schemeClr val="tx1"/>
        </a:solidFill>
        <a:latin typeface="+mn-lt"/>
        <a:ea typeface="+mn-ea"/>
        <a:cs typeface="+mn-cs"/>
      </a:defRPr>
    </a:lvl8pPr>
    <a:lvl9pPr marL="9676765" algn="l" defTabSz="2419350" rtl="0" eaLnBrk="1" latinLnBrk="0" hangingPunct="1">
      <a:defRPr sz="317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dirty="0">
              <a:ea typeface="MS PGothic" panose="020B0600070205080204" pitchFamily="-108" charset="-128"/>
              <a:cs typeface="MS PGothic" panose="020B0600070205080204" pitchFamily="-108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marL="0" marR="0" lvl="0" indent="0" algn="r" defTabSz="21939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9DB0A5A-AF5E-9543-8B7A-88F16E74363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-108" charset="-128"/>
                <a:cs typeface="MS PGothic" panose="020B0600070205080204" pitchFamily="-108" charset="-128"/>
              </a:r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-108" charset="-128"/>
              <a:cs typeface="MS PGothic" panose="020B0600070205080204" pitchFamily="-10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99941" y="4713405"/>
            <a:ext cx="16199644" cy="10026815"/>
          </a:xfrm>
        </p:spPr>
        <p:txBody>
          <a:bodyPr anchor="b"/>
          <a:lstStyle>
            <a:lvl1pPr algn="ctr">
              <a:defRPr sz="1063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699941" y="15126892"/>
            <a:ext cx="16199644" cy="6953434"/>
          </a:xfrm>
        </p:spPr>
        <p:txBody>
          <a:bodyPr/>
          <a:lstStyle>
            <a:lvl1pPr marL="0" indent="0" algn="ctr">
              <a:buNone/>
              <a:defRPr sz="4250"/>
            </a:lvl1pPr>
            <a:lvl2pPr marL="810260" indent="0" algn="ctr">
              <a:buNone/>
              <a:defRPr sz="3545"/>
            </a:lvl2pPr>
            <a:lvl3pPr marL="1619885" indent="0" algn="ctr">
              <a:buNone/>
              <a:defRPr sz="3190"/>
            </a:lvl3pPr>
            <a:lvl4pPr marL="2430145" indent="0" algn="ctr">
              <a:buNone/>
              <a:defRPr sz="2835"/>
            </a:lvl4pPr>
            <a:lvl5pPr marL="3239770" indent="0" algn="ctr">
              <a:buNone/>
              <a:defRPr sz="2835"/>
            </a:lvl5pPr>
            <a:lvl6pPr marL="4050030" indent="0" algn="ctr">
              <a:buNone/>
              <a:defRPr sz="2835"/>
            </a:lvl6pPr>
            <a:lvl7pPr marL="4859655" indent="0" algn="ctr">
              <a:buNone/>
              <a:defRPr sz="2835"/>
            </a:lvl7pPr>
            <a:lvl8pPr marL="5669915" indent="0" algn="ctr">
              <a:buNone/>
              <a:defRPr sz="2835"/>
            </a:lvl8pPr>
            <a:lvl9pPr marL="6479540" indent="0" algn="ctr">
              <a:buNone/>
              <a:defRPr sz="2835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483-B083-4F96-ACD8-270937B064D3}" type="datetimeFigureOut">
              <a:rPr lang="zh-CN" altLang="en-US" smtClean="0"/>
              <a:t>2024/10/22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73D-D2FB-4FDD-B1C9-B3B66F4BA3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483-B083-4F96-ACD8-270937B064D3}" type="datetimeFigureOut">
              <a:rPr lang="zh-CN" altLang="en-US" smtClean="0"/>
              <a:t>2024/10/22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73D-D2FB-4FDD-B1C9-B3B66F4BA3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457160" y="1533356"/>
            <a:ext cx="4657398" cy="2440702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84967" y="1533356"/>
            <a:ext cx="13702199" cy="2440702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483-B083-4F96-ACD8-270937B064D3}" type="datetimeFigureOut">
              <a:rPr lang="zh-CN" altLang="en-US" smtClean="0"/>
              <a:t>2024/10/22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73D-D2FB-4FDD-B1C9-B3B66F4BA3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8946805"/>
            <a:ext cx="18359596" cy="61734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9929" y="16320241"/>
            <a:ext cx="15119668" cy="73601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09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19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29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39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4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59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69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78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B0DC0-DEB6-5245-9786-81835CA7B236}" type="datetime1">
              <a:rPr lang="en-US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CB6CD-A896-034E-886C-9AD73162554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7EE88-36B3-3346-BBA2-F431CBED7E14}" type="datetime1">
              <a:rPr lang="en-US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96FE8-16DA-394E-A83E-4578336391C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214" y="18506942"/>
            <a:ext cx="18359596" cy="5720084"/>
          </a:xfrm>
        </p:spPr>
        <p:txBody>
          <a:bodyPr anchor="t"/>
          <a:lstStyle>
            <a:lvl1pPr algn="l">
              <a:defRPr sz="708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214" y="12206855"/>
            <a:ext cx="18359596" cy="6300091"/>
          </a:xfrm>
        </p:spPr>
        <p:txBody>
          <a:bodyPr anchor="b"/>
          <a:lstStyle>
            <a:lvl1pPr marL="0" indent="0">
              <a:buNone/>
              <a:defRPr sz="3545">
                <a:solidFill>
                  <a:schemeClr val="tx1">
                    <a:tint val="75000"/>
                  </a:schemeClr>
                </a:solidFill>
              </a:defRPr>
            </a:lvl1pPr>
            <a:lvl2pPr marL="809625" indent="0">
              <a:buNone/>
              <a:defRPr sz="3175">
                <a:solidFill>
                  <a:schemeClr val="tx1">
                    <a:tint val="75000"/>
                  </a:schemeClr>
                </a:solidFill>
              </a:defRPr>
            </a:lvl2pPr>
            <a:lvl3pPr marL="1619885" indent="0">
              <a:buNone/>
              <a:defRPr sz="2840">
                <a:solidFill>
                  <a:schemeClr val="tx1">
                    <a:tint val="75000"/>
                  </a:schemeClr>
                </a:solidFill>
              </a:defRPr>
            </a:lvl3pPr>
            <a:lvl4pPr marL="2429510" indent="0">
              <a:buNone/>
              <a:defRPr sz="2475">
                <a:solidFill>
                  <a:schemeClr val="tx1">
                    <a:tint val="75000"/>
                  </a:schemeClr>
                </a:solidFill>
              </a:defRPr>
            </a:lvl4pPr>
            <a:lvl5pPr marL="3239770" indent="0">
              <a:buNone/>
              <a:defRPr sz="2475">
                <a:solidFill>
                  <a:schemeClr val="tx1">
                    <a:tint val="75000"/>
                  </a:schemeClr>
                </a:solidFill>
              </a:defRPr>
            </a:lvl5pPr>
            <a:lvl6pPr marL="4049395" indent="0">
              <a:buNone/>
              <a:defRPr sz="2475">
                <a:solidFill>
                  <a:schemeClr val="tx1">
                    <a:tint val="75000"/>
                  </a:schemeClr>
                </a:solidFill>
              </a:defRPr>
            </a:lvl6pPr>
            <a:lvl7pPr marL="4859020" indent="0">
              <a:buNone/>
              <a:defRPr sz="2475">
                <a:solidFill>
                  <a:schemeClr val="tx1">
                    <a:tint val="75000"/>
                  </a:schemeClr>
                </a:solidFill>
              </a:defRPr>
            </a:lvl7pPr>
            <a:lvl8pPr marL="5669280" indent="0">
              <a:buNone/>
              <a:defRPr sz="2475">
                <a:solidFill>
                  <a:schemeClr val="tx1">
                    <a:tint val="75000"/>
                  </a:schemeClr>
                </a:solidFill>
              </a:defRPr>
            </a:lvl8pPr>
            <a:lvl9pPr marL="6478905" indent="0">
              <a:buNone/>
              <a:defRPr sz="24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EA6E3-440A-4444-BB11-7B989A77FD77}" type="datetime1">
              <a:rPr lang="en-US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C8EF9-EBE1-BB4A-BC45-FEB94B053A1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2388" y="32253809"/>
            <a:ext cx="46476479" cy="91234682"/>
          </a:xfrm>
        </p:spPr>
        <p:txBody>
          <a:bodyPr/>
          <a:lstStyle>
            <a:lvl1pPr>
              <a:defRPr sz="4945"/>
            </a:lvl1pPr>
            <a:lvl2pPr>
              <a:defRPr sz="4245"/>
            </a:lvl2pPr>
            <a:lvl3pPr>
              <a:defRPr sz="3545"/>
            </a:lvl3pPr>
            <a:lvl4pPr>
              <a:defRPr sz="3175"/>
            </a:lvl4pPr>
            <a:lvl5pPr>
              <a:defRPr sz="3175"/>
            </a:lvl5pPr>
            <a:lvl6pPr>
              <a:defRPr sz="3175"/>
            </a:lvl6pPr>
            <a:lvl7pPr>
              <a:defRPr sz="3175"/>
            </a:lvl7pPr>
            <a:lvl8pPr>
              <a:defRPr sz="3175"/>
            </a:lvl8pPr>
            <a:lvl9pPr>
              <a:defRPr sz="31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18857" y="32253809"/>
            <a:ext cx="46476479" cy="91234682"/>
          </a:xfrm>
        </p:spPr>
        <p:txBody>
          <a:bodyPr/>
          <a:lstStyle>
            <a:lvl1pPr>
              <a:defRPr sz="4945"/>
            </a:lvl1pPr>
            <a:lvl2pPr>
              <a:defRPr sz="4245"/>
            </a:lvl2pPr>
            <a:lvl3pPr>
              <a:defRPr sz="3545"/>
            </a:lvl3pPr>
            <a:lvl4pPr>
              <a:defRPr sz="3175"/>
            </a:lvl4pPr>
            <a:lvl5pPr>
              <a:defRPr sz="3175"/>
            </a:lvl5pPr>
            <a:lvl6pPr>
              <a:defRPr sz="3175"/>
            </a:lvl6pPr>
            <a:lvl7pPr>
              <a:defRPr sz="3175"/>
            </a:lvl7pPr>
            <a:lvl8pPr>
              <a:defRPr sz="3175"/>
            </a:lvl8pPr>
            <a:lvl9pPr>
              <a:defRPr sz="31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24EE3-BE6B-6F40-8449-0EE688B334C3}" type="datetime1">
              <a:rPr lang="en-US"/>
              <a:t>10/22/2024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A0E92-9676-0646-8393-C6A11532230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976" y="1153352"/>
            <a:ext cx="19439573" cy="48000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977" y="6446764"/>
            <a:ext cx="9543541" cy="2686704"/>
          </a:xfrm>
        </p:spPr>
        <p:txBody>
          <a:bodyPr anchor="b"/>
          <a:lstStyle>
            <a:lvl1pPr marL="0" indent="0">
              <a:buNone/>
              <a:defRPr sz="4245" b="1"/>
            </a:lvl1pPr>
            <a:lvl2pPr marL="809625" indent="0">
              <a:buNone/>
              <a:defRPr sz="3545" b="1"/>
            </a:lvl2pPr>
            <a:lvl3pPr marL="1619885" indent="0">
              <a:buNone/>
              <a:defRPr sz="3175" b="1"/>
            </a:lvl3pPr>
            <a:lvl4pPr marL="2429510" indent="0">
              <a:buNone/>
              <a:defRPr sz="2840" b="1"/>
            </a:lvl4pPr>
            <a:lvl5pPr marL="3239770" indent="0">
              <a:buNone/>
              <a:defRPr sz="2840" b="1"/>
            </a:lvl5pPr>
            <a:lvl6pPr marL="4049395" indent="0">
              <a:buNone/>
              <a:defRPr sz="2840" b="1"/>
            </a:lvl6pPr>
            <a:lvl7pPr marL="4859020" indent="0">
              <a:buNone/>
              <a:defRPr sz="2840" b="1"/>
            </a:lvl7pPr>
            <a:lvl8pPr marL="5669280" indent="0">
              <a:buNone/>
              <a:defRPr sz="2840" b="1"/>
            </a:lvl8pPr>
            <a:lvl9pPr marL="6478905" indent="0">
              <a:buNone/>
              <a:defRPr sz="2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9977" y="9133468"/>
            <a:ext cx="9543541" cy="16593580"/>
          </a:xfrm>
        </p:spPr>
        <p:txBody>
          <a:bodyPr/>
          <a:lstStyle>
            <a:lvl1pPr>
              <a:defRPr sz="4245"/>
            </a:lvl1pPr>
            <a:lvl2pPr>
              <a:defRPr sz="3545"/>
            </a:lvl2pPr>
            <a:lvl3pPr>
              <a:defRPr sz="3175"/>
            </a:lvl3pPr>
            <a:lvl4pPr>
              <a:defRPr sz="2840"/>
            </a:lvl4pPr>
            <a:lvl5pPr>
              <a:defRPr sz="2840"/>
            </a:lvl5pPr>
            <a:lvl6pPr>
              <a:defRPr sz="2840"/>
            </a:lvl6pPr>
            <a:lvl7pPr>
              <a:defRPr sz="2840"/>
            </a:lvl7pPr>
            <a:lvl8pPr>
              <a:defRPr sz="2840"/>
            </a:lvl8pPr>
            <a:lvl9pPr>
              <a:defRPr sz="28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262" y="6446764"/>
            <a:ext cx="9547289" cy="2686704"/>
          </a:xfrm>
        </p:spPr>
        <p:txBody>
          <a:bodyPr anchor="b"/>
          <a:lstStyle>
            <a:lvl1pPr marL="0" indent="0">
              <a:buNone/>
              <a:defRPr sz="4245" b="1"/>
            </a:lvl1pPr>
            <a:lvl2pPr marL="809625" indent="0">
              <a:buNone/>
              <a:defRPr sz="3545" b="1"/>
            </a:lvl2pPr>
            <a:lvl3pPr marL="1619885" indent="0">
              <a:buNone/>
              <a:defRPr sz="3175" b="1"/>
            </a:lvl3pPr>
            <a:lvl4pPr marL="2429510" indent="0">
              <a:buNone/>
              <a:defRPr sz="2840" b="1"/>
            </a:lvl4pPr>
            <a:lvl5pPr marL="3239770" indent="0">
              <a:buNone/>
              <a:defRPr sz="2840" b="1"/>
            </a:lvl5pPr>
            <a:lvl6pPr marL="4049395" indent="0">
              <a:buNone/>
              <a:defRPr sz="2840" b="1"/>
            </a:lvl6pPr>
            <a:lvl7pPr marL="4859020" indent="0">
              <a:buNone/>
              <a:defRPr sz="2840" b="1"/>
            </a:lvl7pPr>
            <a:lvl8pPr marL="5669280" indent="0">
              <a:buNone/>
              <a:defRPr sz="2840" b="1"/>
            </a:lvl8pPr>
            <a:lvl9pPr marL="6478905" indent="0">
              <a:buNone/>
              <a:defRPr sz="2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262" y="9133468"/>
            <a:ext cx="9547289" cy="16593580"/>
          </a:xfrm>
        </p:spPr>
        <p:txBody>
          <a:bodyPr/>
          <a:lstStyle>
            <a:lvl1pPr>
              <a:defRPr sz="4245"/>
            </a:lvl1pPr>
            <a:lvl2pPr>
              <a:defRPr sz="3545"/>
            </a:lvl2pPr>
            <a:lvl3pPr>
              <a:defRPr sz="3175"/>
            </a:lvl3pPr>
            <a:lvl4pPr>
              <a:defRPr sz="2840"/>
            </a:lvl4pPr>
            <a:lvl5pPr>
              <a:defRPr sz="2840"/>
            </a:lvl5pPr>
            <a:lvl6pPr>
              <a:defRPr sz="2840"/>
            </a:lvl6pPr>
            <a:lvl7pPr>
              <a:defRPr sz="2840"/>
            </a:lvl7pPr>
            <a:lvl8pPr>
              <a:defRPr sz="2840"/>
            </a:lvl8pPr>
            <a:lvl9pPr>
              <a:defRPr sz="28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25384-CBCF-B646-AF0F-35BE8D53D802}" type="datetime1">
              <a:rPr lang="en-US"/>
              <a:t>10/22/2024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1054D-299A-2D4B-A58E-B6B2DCDDC98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97E24-7DE0-2049-B283-98D5EA78F8EA}" type="datetime1">
              <a:rPr lang="en-US"/>
              <a:t>10/22/2024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60871-0703-CC4C-A829-D75B00D0A2D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95BF-B042-E74D-B532-F84F734A770B}" type="datetime1">
              <a:rPr lang="en-US"/>
              <a:t>10/22/2024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51F58-CED8-114E-989B-FAB78C4990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978" y="1146684"/>
            <a:ext cx="7106095" cy="4880072"/>
          </a:xfrm>
        </p:spPr>
        <p:txBody>
          <a:bodyPr anchor="b"/>
          <a:lstStyle>
            <a:lvl1pPr algn="l">
              <a:defRPr sz="354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4815" y="1146690"/>
            <a:ext cx="12074735" cy="24580365"/>
          </a:xfrm>
        </p:spPr>
        <p:txBody>
          <a:bodyPr/>
          <a:lstStyle>
            <a:lvl1pPr>
              <a:defRPr sz="5685"/>
            </a:lvl1pPr>
            <a:lvl2pPr>
              <a:defRPr sz="4945"/>
            </a:lvl2pPr>
            <a:lvl3pPr>
              <a:defRPr sz="4245"/>
            </a:lvl3pPr>
            <a:lvl4pPr>
              <a:defRPr sz="3545"/>
            </a:lvl4pPr>
            <a:lvl5pPr>
              <a:defRPr sz="3545"/>
            </a:lvl5pPr>
            <a:lvl6pPr>
              <a:defRPr sz="3545"/>
            </a:lvl6pPr>
            <a:lvl7pPr>
              <a:defRPr sz="3545"/>
            </a:lvl7pPr>
            <a:lvl8pPr>
              <a:defRPr sz="3545"/>
            </a:lvl8pPr>
            <a:lvl9pPr>
              <a:defRPr sz="35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9978" y="6026762"/>
            <a:ext cx="7106095" cy="19700293"/>
          </a:xfrm>
        </p:spPr>
        <p:txBody>
          <a:bodyPr/>
          <a:lstStyle>
            <a:lvl1pPr marL="0" indent="0">
              <a:buNone/>
              <a:defRPr sz="2475"/>
            </a:lvl1pPr>
            <a:lvl2pPr marL="809625" indent="0">
              <a:buNone/>
              <a:defRPr sz="2140"/>
            </a:lvl2pPr>
            <a:lvl3pPr marL="1619885" indent="0">
              <a:buNone/>
              <a:defRPr sz="1770"/>
            </a:lvl3pPr>
            <a:lvl4pPr marL="2429510" indent="0">
              <a:buNone/>
              <a:defRPr sz="1585"/>
            </a:lvl4pPr>
            <a:lvl5pPr marL="3239770" indent="0">
              <a:buNone/>
              <a:defRPr sz="1585"/>
            </a:lvl5pPr>
            <a:lvl6pPr marL="4049395" indent="0">
              <a:buNone/>
              <a:defRPr sz="1585"/>
            </a:lvl6pPr>
            <a:lvl7pPr marL="4859020" indent="0">
              <a:buNone/>
              <a:defRPr sz="1585"/>
            </a:lvl7pPr>
            <a:lvl8pPr marL="5669280" indent="0">
              <a:buNone/>
              <a:defRPr sz="1585"/>
            </a:lvl8pPr>
            <a:lvl9pPr marL="6478905" indent="0">
              <a:buNone/>
              <a:defRPr sz="15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1BB32-3A3A-1442-B647-28E14D9E02CB}" type="datetime1">
              <a:rPr lang="en-US"/>
              <a:t>10/22/2024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AC1B3-1A4E-1147-990C-E994497E563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483-B083-4F96-ACD8-270937B064D3}" type="datetimeFigureOut">
              <a:rPr lang="zh-CN" altLang="en-US" smtClean="0"/>
              <a:t>2024/10/22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73D-D2FB-4FDD-B1C9-B3B66F4BA3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659" y="20160298"/>
            <a:ext cx="12959715" cy="2380037"/>
          </a:xfrm>
        </p:spPr>
        <p:txBody>
          <a:bodyPr anchor="b"/>
          <a:lstStyle>
            <a:lvl1pPr algn="l">
              <a:defRPr sz="354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3659" y="2573371"/>
            <a:ext cx="12959715" cy="17280255"/>
          </a:xfrm>
        </p:spPr>
        <p:txBody>
          <a:bodyPr rtlCol="0">
            <a:normAutofit/>
          </a:bodyPr>
          <a:lstStyle>
            <a:lvl1pPr marL="0" indent="0">
              <a:buNone/>
              <a:defRPr sz="5685"/>
            </a:lvl1pPr>
            <a:lvl2pPr marL="809625" indent="0">
              <a:buNone/>
              <a:defRPr sz="4945"/>
            </a:lvl2pPr>
            <a:lvl3pPr marL="1619885" indent="0">
              <a:buNone/>
              <a:defRPr sz="4245"/>
            </a:lvl3pPr>
            <a:lvl4pPr marL="2429510" indent="0">
              <a:buNone/>
              <a:defRPr sz="3545"/>
            </a:lvl4pPr>
            <a:lvl5pPr marL="3239770" indent="0">
              <a:buNone/>
              <a:defRPr sz="3545"/>
            </a:lvl5pPr>
            <a:lvl6pPr marL="4049395" indent="0">
              <a:buNone/>
              <a:defRPr sz="3545"/>
            </a:lvl6pPr>
            <a:lvl7pPr marL="4859020" indent="0">
              <a:buNone/>
              <a:defRPr sz="3545"/>
            </a:lvl7pPr>
            <a:lvl8pPr marL="5669280" indent="0">
              <a:buNone/>
              <a:defRPr sz="3545"/>
            </a:lvl8pPr>
            <a:lvl9pPr marL="6478905" indent="0">
              <a:buNone/>
              <a:defRPr sz="354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3659" y="22540335"/>
            <a:ext cx="12959715" cy="3380048"/>
          </a:xfrm>
        </p:spPr>
        <p:txBody>
          <a:bodyPr/>
          <a:lstStyle>
            <a:lvl1pPr marL="0" indent="0">
              <a:buNone/>
              <a:defRPr sz="2475"/>
            </a:lvl1pPr>
            <a:lvl2pPr marL="809625" indent="0">
              <a:buNone/>
              <a:defRPr sz="2140"/>
            </a:lvl2pPr>
            <a:lvl3pPr marL="1619885" indent="0">
              <a:buNone/>
              <a:defRPr sz="1770"/>
            </a:lvl3pPr>
            <a:lvl4pPr marL="2429510" indent="0">
              <a:buNone/>
              <a:defRPr sz="1585"/>
            </a:lvl4pPr>
            <a:lvl5pPr marL="3239770" indent="0">
              <a:buNone/>
              <a:defRPr sz="1585"/>
            </a:lvl5pPr>
            <a:lvl6pPr marL="4049395" indent="0">
              <a:buNone/>
              <a:defRPr sz="1585"/>
            </a:lvl6pPr>
            <a:lvl7pPr marL="4859020" indent="0">
              <a:buNone/>
              <a:defRPr sz="1585"/>
            </a:lvl7pPr>
            <a:lvl8pPr marL="5669280" indent="0">
              <a:buNone/>
              <a:defRPr sz="1585"/>
            </a:lvl8pPr>
            <a:lvl9pPr marL="6478905" indent="0">
              <a:buNone/>
              <a:defRPr sz="15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E6D99-5BC1-9447-9734-C2AA085436E8}" type="datetime1">
              <a:rPr lang="en-US"/>
              <a:t>10/22/2024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73B32-3A11-C34E-B587-0381224FDA0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152F3-A628-174C-B1C5-D7957B5E1D38}" type="datetime1">
              <a:rPr lang="en-US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CF62F-1C22-F342-AEF6-5751E4D1B1C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67101" y="5533415"/>
            <a:ext cx="23328236" cy="1179550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2389" y="5533415"/>
            <a:ext cx="69624719" cy="1179550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5D483-D49F-FF4D-A9BE-F07770943FEC}" type="datetime1">
              <a:rPr lang="en-US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74BD7-0588-6F4B-AC48-26B402219AE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3718" y="7180110"/>
            <a:ext cx="18629590" cy="11980175"/>
          </a:xfrm>
        </p:spPr>
        <p:txBody>
          <a:bodyPr anchor="b"/>
          <a:lstStyle>
            <a:lvl1pPr>
              <a:defRPr sz="1063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3718" y="19273622"/>
            <a:ext cx="18629590" cy="6300091"/>
          </a:xfrm>
        </p:spPr>
        <p:txBody>
          <a:bodyPr/>
          <a:lstStyle>
            <a:lvl1pPr marL="0" indent="0">
              <a:buNone/>
              <a:defRPr sz="4250">
                <a:solidFill>
                  <a:schemeClr val="tx1">
                    <a:tint val="75000"/>
                  </a:schemeClr>
                </a:solidFill>
              </a:defRPr>
            </a:lvl1pPr>
            <a:lvl2pPr marL="810260" indent="0">
              <a:buNone/>
              <a:defRPr sz="3545">
                <a:solidFill>
                  <a:schemeClr val="tx1">
                    <a:tint val="75000"/>
                  </a:schemeClr>
                </a:solidFill>
              </a:defRPr>
            </a:lvl2pPr>
            <a:lvl3pPr marL="1619885" indent="0">
              <a:buNone/>
              <a:defRPr sz="3190">
                <a:solidFill>
                  <a:schemeClr val="tx1">
                    <a:tint val="75000"/>
                  </a:schemeClr>
                </a:solidFill>
              </a:defRPr>
            </a:lvl3pPr>
            <a:lvl4pPr marL="2430145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4pPr>
            <a:lvl5pPr marL="323977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5pPr>
            <a:lvl6pPr marL="405003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6pPr>
            <a:lvl7pPr marL="4859655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7pPr>
            <a:lvl8pPr marL="5669915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8pPr>
            <a:lvl9pPr marL="647954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483-B083-4F96-ACD8-270937B064D3}" type="datetimeFigureOut">
              <a:rPr lang="zh-CN" altLang="en-US" smtClean="0"/>
              <a:t>2024/10/22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73D-D2FB-4FDD-B1C9-B3B66F4BA3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84967" y="7666780"/>
            <a:ext cx="9179798" cy="1827360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34760" y="7666780"/>
            <a:ext cx="9179798" cy="1827360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483-B083-4F96-ACD8-270937B064D3}" type="datetimeFigureOut">
              <a:rPr lang="zh-CN" altLang="en-US" smtClean="0"/>
              <a:t>2024/10/22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73D-D2FB-4FDD-B1C9-B3B66F4BA3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87781" y="1533358"/>
            <a:ext cx="18629590" cy="556675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87781" y="7060106"/>
            <a:ext cx="9137611" cy="3460049"/>
          </a:xfrm>
        </p:spPr>
        <p:txBody>
          <a:bodyPr anchor="b"/>
          <a:lstStyle>
            <a:lvl1pPr marL="0" indent="0">
              <a:buNone/>
              <a:defRPr sz="4250" b="1"/>
            </a:lvl1pPr>
            <a:lvl2pPr marL="810260" indent="0">
              <a:buNone/>
              <a:defRPr sz="3545" b="1"/>
            </a:lvl2pPr>
            <a:lvl3pPr marL="1619885" indent="0">
              <a:buNone/>
              <a:defRPr sz="3190" b="1"/>
            </a:lvl3pPr>
            <a:lvl4pPr marL="2430145" indent="0">
              <a:buNone/>
              <a:defRPr sz="2835" b="1"/>
            </a:lvl4pPr>
            <a:lvl5pPr marL="3239770" indent="0">
              <a:buNone/>
              <a:defRPr sz="2835" b="1"/>
            </a:lvl5pPr>
            <a:lvl6pPr marL="4050030" indent="0">
              <a:buNone/>
              <a:defRPr sz="2835" b="1"/>
            </a:lvl6pPr>
            <a:lvl7pPr marL="4859655" indent="0">
              <a:buNone/>
              <a:defRPr sz="2835" b="1"/>
            </a:lvl7pPr>
            <a:lvl8pPr marL="5669915" indent="0">
              <a:buNone/>
              <a:defRPr sz="2835" b="1"/>
            </a:lvl8pPr>
            <a:lvl9pPr marL="6479540" indent="0">
              <a:buNone/>
              <a:defRPr sz="28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87781" y="10520155"/>
            <a:ext cx="9137611" cy="1547356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34760" y="7060106"/>
            <a:ext cx="9182611" cy="3460049"/>
          </a:xfrm>
        </p:spPr>
        <p:txBody>
          <a:bodyPr anchor="b"/>
          <a:lstStyle>
            <a:lvl1pPr marL="0" indent="0">
              <a:buNone/>
              <a:defRPr sz="4250" b="1"/>
            </a:lvl1pPr>
            <a:lvl2pPr marL="810260" indent="0">
              <a:buNone/>
              <a:defRPr sz="3545" b="1"/>
            </a:lvl2pPr>
            <a:lvl3pPr marL="1619885" indent="0">
              <a:buNone/>
              <a:defRPr sz="3190" b="1"/>
            </a:lvl3pPr>
            <a:lvl4pPr marL="2430145" indent="0">
              <a:buNone/>
              <a:defRPr sz="2835" b="1"/>
            </a:lvl4pPr>
            <a:lvl5pPr marL="3239770" indent="0">
              <a:buNone/>
              <a:defRPr sz="2835" b="1"/>
            </a:lvl5pPr>
            <a:lvl6pPr marL="4050030" indent="0">
              <a:buNone/>
              <a:defRPr sz="2835" b="1"/>
            </a:lvl6pPr>
            <a:lvl7pPr marL="4859655" indent="0">
              <a:buNone/>
              <a:defRPr sz="2835" b="1"/>
            </a:lvl7pPr>
            <a:lvl8pPr marL="5669915" indent="0">
              <a:buNone/>
              <a:defRPr sz="2835" b="1"/>
            </a:lvl8pPr>
            <a:lvl9pPr marL="6479540" indent="0">
              <a:buNone/>
              <a:defRPr sz="28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34760" y="10520155"/>
            <a:ext cx="9182611" cy="1547356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483-B083-4F96-ACD8-270937B064D3}" type="datetimeFigureOut">
              <a:rPr lang="zh-CN" altLang="en-US" smtClean="0"/>
              <a:t>2024/10/22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73D-D2FB-4FDD-B1C9-B3B66F4BA3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483-B083-4F96-ACD8-270937B064D3}" type="datetimeFigureOut">
              <a:rPr lang="zh-CN" altLang="en-US" smtClean="0"/>
              <a:t>2024/10/22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73D-D2FB-4FDD-B1C9-B3B66F4BA3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483-B083-4F96-ACD8-270937B064D3}" type="datetimeFigureOut">
              <a:rPr lang="zh-CN" altLang="en-US" smtClean="0"/>
              <a:t>2024/10/22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73D-D2FB-4FDD-B1C9-B3B66F4BA3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87782" y="1920028"/>
            <a:ext cx="6966408" cy="6720099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82611" y="4146730"/>
            <a:ext cx="10934760" cy="20466969"/>
          </a:xfrm>
        </p:spPr>
        <p:txBody>
          <a:bodyPr/>
          <a:lstStyle>
            <a:lvl1pPr>
              <a:defRPr sz="5670"/>
            </a:lvl1pPr>
            <a:lvl2pPr>
              <a:defRPr sz="4960"/>
            </a:lvl2pPr>
            <a:lvl3pPr>
              <a:defRPr sz="4250"/>
            </a:lvl3pPr>
            <a:lvl4pPr>
              <a:defRPr sz="3545"/>
            </a:lvl4pPr>
            <a:lvl5pPr>
              <a:defRPr sz="3545"/>
            </a:lvl5pPr>
            <a:lvl6pPr>
              <a:defRPr sz="3545"/>
            </a:lvl6pPr>
            <a:lvl7pPr>
              <a:defRPr sz="3545"/>
            </a:lvl7pPr>
            <a:lvl8pPr>
              <a:defRPr sz="3545"/>
            </a:lvl8pPr>
            <a:lvl9pPr>
              <a:defRPr sz="354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87782" y="8640127"/>
            <a:ext cx="6966408" cy="16006905"/>
          </a:xfrm>
        </p:spPr>
        <p:txBody>
          <a:bodyPr/>
          <a:lstStyle>
            <a:lvl1pPr marL="0" indent="0">
              <a:buNone/>
              <a:defRPr sz="2835"/>
            </a:lvl1pPr>
            <a:lvl2pPr marL="810260" indent="0">
              <a:buNone/>
              <a:defRPr sz="2480"/>
            </a:lvl2pPr>
            <a:lvl3pPr marL="1619885" indent="0">
              <a:buNone/>
              <a:defRPr sz="2125"/>
            </a:lvl3pPr>
            <a:lvl4pPr marL="2430145" indent="0">
              <a:buNone/>
              <a:defRPr sz="1770"/>
            </a:lvl4pPr>
            <a:lvl5pPr marL="3239770" indent="0">
              <a:buNone/>
              <a:defRPr sz="1770"/>
            </a:lvl5pPr>
            <a:lvl6pPr marL="4050030" indent="0">
              <a:buNone/>
              <a:defRPr sz="1770"/>
            </a:lvl6pPr>
            <a:lvl7pPr marL="4859655" indent="0">
              <a:buNone/>
              <a:defRPr sz="1770"/>
            </a:lvl7pPr>
            <a:lvl8pPr marL="5669915" indent="0">
              <a:buNone/>
              <a:defRPr sz="1770"/>
            </a:lvl8pPr>
            <a:lvl9pPr marL="6479540" indent="0">
              <a:buNone/>
              <a:defRPr sz="177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483-B083-4F96-ACD8-270937B064D3}" type="datetimeFigureOut">
              <a:rPr lang="zh-CN" altLang="en-US" smtClean="0"/>
              <a:t>2024/10/22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73D-D2FB-4FDD-B1C9-B3B66F4BA3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87782" y="1920028"/>
            <a:ext cx="6966408" cy="6720099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9182611" y="4146730"/>
            <a:ext cx="10934760" cy="20466969"/>
          </a:xfrm>
        </p:spPr>
        <p:txBody>
          <a:bodyPr/>
          <a:lstStyle>
            <a:lvl1pPr marL="0" indent="0">
              <a:buNone/>
              <a:defRPr sz="5670"/>
            </a:lvl1pPr>
            <a:lvl2pPr marL="810260" indent="0">
              <a:buNone/>
              <a:defRPr sz="4960"/>
            </a:lvl2pPr>
            <a:lvl3pPr marL="1619885" indent="0">
              <a:buNone/>
              <a:defRPr sz="4250"/>
            </a:lvl3pPr>
            <a:lvl4pPr marL="2430145" indent="0">
              <a:buNone/>
              <a:defRPr sz="3545"/>
            </a:lvl4pPr>
            <a:lvl5pPr marL="3239770" indent="0">
              <a:buNone/>
              <a:defRPr sz="3545"/>
            </a:lvl5pPr>
            <a:lvl6pPr marL="4050030" indent="0">
              <a:buNone/>
              <a:defRPr sz="3545"/>
            </a:lvl6pPr>
            <a:lvl7pPr marL="4859655" indent="0">
              <a:buNone/>
              <a:defRPr sz="3545"/>
            </a:lvl7pPr>
            <a:lvl8pPr marL="5669915" indent="0">
              <a:buNone/>
              <a:defRPr sz="3545"/>
            </a:lvl8pPr>
            <a:lvl9pPr marL="6479540" indent="0">
              <a:buNone/>
              <a:defRPr sz="354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87782" y="8640127"/>
            <a:ext cx="6966408" cy="16006905"/>
          </a:xfrm>
        </p:spPr>
        <p:txBody>
          <a:bodyPr/>
          <a:lstStyle>
            <a:lvl1pPr marL="0" indent="0">
              <a:buNone/>
              <a:defRPr sz="2835"/>
            </a:lvl1pPr>
            <a:lvl2pPr marL="810260" indent="0">
              <a:buNone/>
              <a:defRPr sz="2480"/>
            </a:lvl2pPr>
            <a:lvl3pPr marL="1619885" indent="0">
              <a:buNone/>
              <a:defRPr sz="2125"/>
            </a:lvl3pPr>
            <a:lvl4pPr marL="2430145" indent="0">
              <a:buNone/>
              <a:defRPr sz="1770"/>
            </a:lvl4pPr>
            <a:lvl5pPr marL="3239770" indent="0">
              <a:buNone/>
              <a:defRPr sz="1770"/>
            </a:lvl5pPr>
            <a:lvl6pPr marL="4050030" indent="0">
              <a:buNone/>
              <a:defRPr sz="1770"/>
            </a:lvl6pPr>
            <a:lvl7pPr marL="4859655" indent="0">
              <a:buNone/>
              <a:defRPr sz="1770"/>
            </a:lvl7pPr>
            <a:lvl8pPr marL="5669915" indent="0">
              <a:buNone/>
              <a:defRPr sz="1770"/>
            </a:lvl8pPr>
            <a:lvl9pPr marL="6479540" indent="0">
              <a:buNone/>
              <a:defRPr sz="177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483-B083-4F96-ACD8-270937B064D3}" type="datetimeFigureOut">
              <a:rPr lang="zh-CN" altLang="en-US" smtClean="0"/>
              <a:t>2024/10/22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273D-D2FB-4FDD-B1C9-B3B66F4BA3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484968" y="1533358"/>
            <a:ext cx="18629590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84968" y="7666780"/>
            <a:ext cx="18629590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484967" y="26693729"/>
            <a:ext cx="4859893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79483-B083-4F96-ACD8-270937B064D3}" type="datetimeFigureOut">
              <a:rPr lang="zh-CN" altLang="en-US" smtClean="0"/>
              <a:t>2024/10/22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154843" y="26693729"/>
            <a:ext cx="7289840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254665" y="26693729"/>
            <a:ext cx="4859893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D273D-D2FB-4FDD-B1C9-B3B66F4BA3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619885" rtl="0" eaLnBrk="1" latinLnBrk="0" hangingPunct="1">
        <a:lnSpc>
          <a:spcPct val="90000"/>
        </a:lnSpc>
        <a:spcBef>
          <a:spcPct val="0"/>
        </a:spcBef>
        <a:buNone/>
        <a:defRPr sz="77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130" indent="-405130" algn="l" defTabSz="1619885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4960" kern="1200">
          <a:solidFill>
            <a:schemeClr val="tx1"/>
          </a:solidFill>
          <a:latin typeface="+mn-lt"/>
          <a:ea typeface="+mn-ea"/>
          <a:cs typeface="+mn-cs"/>
        </a:defRPr>
      </a:lvl1pPr>
      <a:lvl2pPr marL="1214755" indent="-405130" algn="l" defTabSz="1619885" rtl="0" eaLnBrk="1" latinLnBrk="0" hangingPunct="1">
        <a:lnSpc>
          <a:spcPct val="90000"/>
        </a:lnSpc>
        <a:spcBef>
          <a:spcPts val="885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2pPr>
      <a:lvl3pPr marL="2025015" indent="-405130" algn="l" defTabSz="1619885" rtl="0" eaLnBrk="1" latinLnBrk="0" hangingPunct="1">
        <a:lnSpc>
          <a:spcPct val="90000"/>
        </a:lnSpc>
        <a:spcBef>
          <a:spcPts val="885"/>
        </a:spcBef>
        <a:buFont typeface="Arial" panose="020B0604020202020204" pitchFamily="34" charset="0"/>
        <a:buChar char="•"/>
        <a:defRPr sz="3545" kern="1200">
          <a:solidFill>
            <a:schemeClr val="tx1"/>
          </a:solidFill>
          <a:latin typeface="+mn-lt"/>
          <a:ea typeface="+mn-ea"/>
          <a:cs typeface="+mn-cs"/>
        </a:defRPr>
      </a:lvl3pPr>
      <a:lvl4pPr marL="2834640" indent="-405130" algn="l" defTabSz="1619885" rtl="0" eaLnBrk="1" latinLnBrk="0" hangingPunct="1">
        <a:lnSpc>
          <a:spcPct val="90000"/>
        </a:lnSpc>
        <a:spcBef>
          <a:spcPts val="885"/>
        </a:spcBef>
        <a:buFont typeface="Arial" panose="020B0604020202020204" pitchFamily="34" charset="0"/>
        <a:buChar char="•"/>
        <a:defRPr sz="3190" kern="1200">
          <a:solidFill>
            <a:schemeClr val="tx1"/>
          </a:solidFill>
          <a:latin typeface="+mn-lt"/>
          <a:ea typeface="+mn-ea"/>
          <a:cs typeface="+mn-cs"/>
        </a:defRPr>
      </a:lvl4pPr>
      <a:lvl5pPr marL="3644900" indent="-405130" algn="l" defTabSz="1619885" rtl="0" eaLnBrk="1" latinLnBrk="0" hangingPunct="1">
        <a:lnSpc>
          <a:spcPct val="90000"/>
        </a:lnSpc>
        <a:spcBef>
          <a:spcPts val="885"/>
        </a:spcBef>
        <a:buFont typeface="Arial" panose="020B0604020202020204" pitchFamily="34" charset="0"/>
        <a:buChar char="•"/>
        <a:defRPr sz="3190" kern="1200">
          <a:solidFill>
            <a:schemeClr val="tx1"/>
          </a:solidFill>
          <a:latin typeface="+mn-lt"/>
          <a:ea typeface="+mn-ea"/>
          <a:cs typeface="+mn-cs"/>
        </a:defRPr>
      </a:lvl5pPr>
      <a:lvl6pPr marL="4455160" indent="-405130" algn="l" defTabSz="1619885" rtl="0" eaLnBrk="1" latinLnBrk="0" hangingPunct="1">
        <a:lnSpc>
          <a:spcPct val="90000"/>
        </a:lnSpc>
        <a:spcBef>
          <a:spcPts val="885"/>
        </a:spcBef>
        <a:buFont typeface="Arial" panose="020B0604020202020204" pitchFamily="34" charset="0"/>
        <a:buChar char="•"/>
        <a:defRPr sz="3190" kern="1200">
          <a:solidFill>
            <a:schemeClr val="tx1"/>
          </a:solidFill>
          <a:latin typeface="+mn-lt"/>
          <a:ea typeface="+mn-ea"/>
          <a:cs typeface="+mn-cs"/>
        </a:defRPr>
      </a:lvl6pPr>
      <a:lvl7pPr marL="5264785" indent="-405130" algn="l" defTabSz="1619885" rtl="0" eaLnBrk="1" latinLnBrk="0" hangingPunct="1">
        <a:lnSpc>
          <a:spcPct val="90000"/>
        </a:lnSpc>
        <a:spcBef>
          <a:spcPts val="885"/>
        </a:spcBef>
        <a:buFont typeface="Arial" panose="020B0604020202020204" pitchFamily="34" charset="0"/>
        <a:buChar char="•"/>
        <a:defRPr sz="3190" kern="1200">
          <a:solidFill>
            <a:schemeClr val="tx1"/>
          </a:solidFill>
          <a:latin typeface="+mn-lt"/>
          <a:ea typeface="+mn-ea"/>
          <a:cs typeface="+mn-cs"/>
        </a:defRPr>
      </a:lvl7pPr>
      <a:lvl8pPr marL="6075045" indent="-405130" algn="l" defTabSz="1619885" rtl="0" eaLnBrk="1" latinLnBrk="0" hangingPunct="1">
        <a:lnSpc>
          <a:spcPct val="90000"/>
        </a:lnSpc>
        <a:spcBef>
          <a:spcPts val="885"/>
        </a:spcBef>
        <a:buFont typeface="Arial" panose="020B0604020202020204" pitchFamily="34" charset="0"/>
        <a:buChar char="•"/>
        <a:defRPr sz="3190" kern="1200">
          <a:solidFill>
            <a:schemeClr val="tx1"/>
          </a:solidFill>
          <a:latin typeface="+mn-lt"/>
          <a:ea typeface="+mn-ea"/>
          <a:cs typeface="+mn-cs"/>
        </a:defRPr>
      </a:lvl8pPr>
      <a:lvl9pPr marL="6884670" indent="-405130" algn="l" defTabSz="1619885" rtl="0" eaLnBrk="1" latinLnBrk="0" hangingPunct="1">
        <a:lnSpc>
          <a:spcPct val="90000"/>
        </a:lnSpc>
        <a:spcBef>
          <a:spcPts val="885"/>
        </a:spcBef>
        <a:buFont typeface="Arial" panose="020B0604020202020204" pitchFamily="34" charset="0"/>
        <a:buChar char="•"/>
        <a:defRPr sz="31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619885" rtl="0" eaLnBrk="1" latinLnBrk="0" hangingPunct="1">
        <a:defRPr sz="3190" kern="1200">
          <a:solidFill>
            <a:schemeClr val="tx1"/>
          </a:solidFill>
          <a:latin typeface="+mn-lt"/>
          <a:ea typeface="+mn-ea"/>
          <a:cs typeface="+mn-cs"/>
        </a:defRPr>
      </a:lvl1pPr>
      <a:lvl2pPr marL="810260" algn="l" defTabSz="1619885" rtl="0" eaLnBrk="1" latinLnBrk="0" hangingPunct="1">
        <a:defRPr sz="3190" kern="1200">
          <a:solidFill>
            <a:schemeClr val="tx1"/>
          </a:solidFill>
          <a:latin typeface="+mn-lt"/>
          <a:ea typeface="+mn-ea"/>
          <a:cs typeface="+mn-cs"/>
        </a:defRPr>
      </a:lvl2pPr>
      <a:lvl3pPr marL="1619885" algn="l" defTabSz="1619885" rtl="0" eaLnBrk="1" latinLnBrk="0" hangingPunct="1">
        <a:defRPr sz="3190" kern="1200">
          <a:solidFill>
            <a:schemeClr val="tx1"/>
          </a:solidFill>
          <a:latin typeface="+mn-lt"/>
          <a:ea typeface="+mn-ea"/>
          <a:cs typeface="+mn-cs"/>
        </a:defRPr>
      </a:lvl3pPr>
      <a:lvl4pPr marL="2430145" algn="l" defTabSz="1619885" rtl="0" eaLnBrk="1" latinLnBrk="0" hangingPunct="1">
        <a:defRPr sz="3190" kern="1200">
          <a:solidFill>
            <a:schemeClr val="tx1"/>
          </a:solidFill>
          <a:latin typeface="+mn-lt"/>
          <a:ea typeface="+mn-ea"/>
          <a:cs typeface="+mn-cs"/>
        </a:defRPr>
      </a:lvl4pPr>
      <a:lvl5pPr marL="3239770" algn="l" defTabSz="1619885" rtl="0" eaLnBrk="1" latinLnBrk="0" hangingPunct="1">
        <a:defRPr sz="3190" kern="1200">
          <a:solidFill>
            <a:schemeClr val="tx1"/>
          </a:solidFill>
          <a:latin typeface="+mn-lt"/>
          <a:ea typeface="+mn-ea"/>
          <a:cs typeface="+mn-cs"/>
        </a:defRPr>
      </a:lvl5pPr>
      <a:lvl6pPr marL="4050030" algn="l" defTabSz="1619885" rtl="0" eaLnBrk="1" latinLnBrk="0" hangingPunct="1">
        <a:defRPr sz="3190" kern="1200">
          <a:solidFill>
            <a:schemeClr val="tx1"/>
          </a:solidFill>
          <a:latin typeface="+mn-lt"/>
          <a:ea typeface="+mn-ea"/>
          <a:cs typeface="+mn-cs"/>
        </a:defRPr>
      </a:lvl6pPr>
      <a:lvl7pPr marL="4859655" algn="l" defTabSz="1619885" rtl="0" eaLnBrk="1" latinLnBrk="0" hangingPunct="1">
        <a:defRPr sz="3190" kern="1200">
          <a:solidFill>
            <a:schemeClr val="tx1"/>
          </a:solidFill>
          <a:latin typeface="+mn-lt"/>
          <a:ea typeface="+mn-ea"/>
          <a:cs typeface="+mn-cs"/>
        </a:defRPr>
      </a:lvl7pPr>
      <a:lvl8pPr marL="5669915" algn="l" defTabSz="1619885" rtl="0" eaLnBrk="1" latinLnBrk="0" hangingPunct="1">
        <a:defRPr sz="3190" kern="1200">
          <a:solidFill>
            <a:schemeClr val="tx1"/>
          </a:solidFill>
          <a:latin typeface="+mn-lt"/>
          <a:ea typeface="+mn-ea"/>
          <a:cs typeface="+mn-cs"/>
        </a:defRPr>
      </a:lvl8pPr>
      <a:lvl9pPr marL="6479540" algn="l" defTabSz="1619885" rtl="0" eaLnBrk="1" latinLnBrk="0" hangingPunct="1">
        <a:defRPr sz="31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79665" y="1152794"/>
            <a:ext cx="19440198" cy="480007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438912" tIns="219456" rIns="438912" bIns="219456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79665" y="6719547"/>
            <a:ext cx="19440198" cy="190072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438912" tIns="219456" rIns="438912" bIns="219456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9665" y="26693452"/>
            <a:ext cx="5040515" cy="1533356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 defTabSz="809625" fontAlgn="auto">
              <a:spcBef>
                <a:spcPts val="0"/>
              </a:spcBef>
              <a:spcAft>
                <a:spcPts val="0"/>
              </a:spcAft>
              <a:defRPr sz="214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63A7D0-97BF-1846-9583-B99EC1CA1C7E}" type="datetime1">
              <a:rPr lang="en-US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79527" y="26693452"/>
            <a:ext cx="6840475" cy="1533356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 defTabSz="809625" fontAlgn="auto">
              <a:spcBef>
                <a:spcPts val="0"/>
              </a:spcBef>
              <a:spcAft>
                <a:spcPts val="0"/>
              </a:spcAft>
              <a:defRPr sz="214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79348" y="26693452"/>
            <a:ext cx="5040515" cy="1533356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 defTabSz="809625" fontAlgn="auto">
              <a:spcBef>
                <a:spcPts val="0"/>
              </a:spcBef>
              <a:spcAft>
                <a:spcPts val="0"/>
              </a:spcAft>
              <a:defRPr sz="214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063F8FF-54E3-2749-9438-DED0CB148588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09625" rtl="0" eaLnBrk="0" fontAlgn="base" hangingPunct="0">
        <a:spcBef>
          <a:spcPct val="0"/>
        </a:spcBef>
        <a:spcAft>
          <a:spcPct val="0"/>
        </a:spcAft>
        <a:defRPr sz="7785" kern="1200">
          <a:solidFill>
            <a:schemeClr val="tx1"/>
          </a:solidFill>
          <a:latin typeface="+mj-lt"/>
          <a:ea typeface="MS PGothic" panose="020B0600070205080204" pitchFamily="-108" charset="-128"/>
          <a:cs typeface="MS PGothic" panose="020B0600070205080204" pitchFamily="-108" charset="-128"/>
        </a:defRPr>
      </a:lvl1pPr>
      <a:lvl2pPr algn="ctr" defTabSz="809625" rtl="0" eaLnBrk="0" fontAlgn="base" hangingPunct="0">
        <a:spcBef>
          <a:spcPct val="0"/>
        </a:spcBef>
        <a:spcAft>
          <a:spcPct val="0"/>
        </a:spcAft>
        <a:defRPr sz="7785">
          <a:solidFill>
            <a:schemeClr val="tx1"/>
          </a:solidFill>
          <a:latin typeface="Arial" panose="020B0604020202020204" pitchFamily="34" charset="0"/>
          <a:ea typeface="MS PGothic" panose="020B0600070205080204" pitchFamily="-108" charset="-128"/>
          <a:cs typeface="MS PGothic" panose="020B0600070205080204" pitchFamily="-108" charset="-128"/>
        </a:defRPr>
      </a:lvl2pPr>
      <a:lvl3pPr algn="ctr" defTabSz="809625" rtl="0" eaLnBrk="0" fontAlgn="base" hangingPunct="0">
        <a:spcBef>
          <a:spcPct val="0"/>
        </a:spcBef>
        <a:spcAft>
          <a:spcPct val="0"/>
        </a:spcAft>
        <a:defRPr sz="7785">
          <a:solidFill>
            <a:schemeClr val="tx1"/>
          </a:solidFill>
          <a:latin typeface="Arial" panose="020B0604020202020204" pitchFamily="34" charset="0"/>
          <a:ea typeface="MS PGothic" panose="020B0600070205080204" pitchFamily="-108" charset="-128"/>
          <a:cs typeface="MS PGothic" panose="020B0600070205080204" pitchFamily="-108" charset="-128"/>
        </a:defRPr>
      </a:lvl3pPr>
      <a:lvl4pPr algn="ctr" defTabSz="809625" rtl="0" eaLnBrk="0" fontAlgn="base" hangingPunct="0">
        <a:spcBef>
          <a:spcPct val="0"/>
        </a:spcBef>
        <a:spcAft>
          <a:spcPct val="0"/>
        </a:spcAft>
        <a:defRPr sz="7785">
          <a:solidFill>
            <a:schemeClr val="tx1"/>
          </a:solidFill>
          <a:latin typeface="Arial" panose="020B0604020202020204" pitchFamily="34" charset="0"/>
          <a:ea typeface="MS PGothic" panose="020B0600070205080204" pitchFamily="-108" charset="-128"/>
          <a:cs typeface="MS PGothic" panose="020B0600070205080204" pitchFamily="-108" charset="-128"/>
        </a:defRPr>
      </a:lvl4pPr>
      <a:lvl5pPr algn="ctr" defTabSz="809625" rtl="0" eaLnBrk="0" fontAlgn="base" hangingPunct="0">
        <a:spcBef>
          <a:spcPct val="0"/>
        </a:spcBef>
        <a:spcAft>
          <a:spcPct val="0"/>
        </a:spcAft>
        <a:defRPr sz="7785">
          <a:solidFill>
            <a:schemeClr val="tx1"/>
          </a:solidFill>
          <a:latin typeface="Arial" panose="020B0604020202020204" pitchFamily="34" charset="0"/>
          <a:ea typeface="MS PGothic" panose="020B0600070205080204" pitchFamily="-108" charset="-128"/>
          <a:cs typeface="MS PGothic" panose="020B0600070205080204" pitchFamily="-108" charset="-128"/>
        </a:defRPr>
      </a:lvl5pPr>
      <a:lvl6pPr marL="168910" algn="ctr" defTabSz="809625" rtl="0" fontAlgn="base">
        <a:spcBef>
          <a:spcPct val="0"/>
        </a:spcBef>
        <a:spcAft>
          <a:spcPct val="0"/>
        </a:spcAft>
        <a:defRPr sz="7785">
          <a:solidFill>
            <a:schemeClr val="tx1"/>
          </a:solidFill>
          <a:latin typeface="Arial" panose="020B0604020202020204" pitchFamily="34" charset="0"/>
          <a:ea typeface="MS PGothic" panose="020B0600070205080204" pitchFamily="-108" charset="-128"/>
          <a:cs typeface="MS PGothic" panose="020B0600070205080204" pitchFamily="-108" charset="-128"/>
        </a:defRPr>
      </a:lvl6pPr>
      <a:lvl7pPr marL="337185" algn="ctr" defTabSz="809625" rtl="0" fontAlgn="base">
        <a:spcBef>
          <a:spcPct val="0"/>
        </a:spcBef>
        <a:spcAft>
          <a:spcPct val="0"/>
        </a:spcAft>
        <a:defRPr sz="7785">
          <a:solidFill>
            <a:schemeClr val="tx1"/>
          </a:solidFill>
          <a:latin typeface="Arial" panose="020B0604020202020204" pitchFamily="34" charset="0"/>
          <a:ea typeface="MS PGothic" panose="020B0600070205080204" pitchFamily="-108" charset="-128"/>
          <a:cs typeface="MS PGothic" panose="020B0600070205080204" pitchFamily="-108" charset="-128"/>
        </a:defRPr>
      </a:lvl7pPr>
      <a:lvl8pPr marL="506095" algn="ctr" defTabSz="809625" rtl="0" fontAlgn="base">
        <a:spcBef>
          <a:spcPct val="0"/>
        </a:spcBef>
        <a:spcAft>
          <a:spcPct val="0"/>
        </a:spcAft>
        <a:defRPr sz="7785">
          <a:solidFill>
            <a:schemeClr val="tx1"/>
          </a:solidFill>
          <a:latin typeface="Arial" panose="020B0604020202020204" pitchFamily="34" charset="0"/>
          <a:ea typeface="MS PGothic" panose="020B0600070205080204" pitchFamily="-108" charset="-128"/>
          <a:cs typeface="MS PGothic" panose="020B0600070205080204" pitchFamily="-108" charset="-128"/>
        </a:defRPr>
      </a:lvl8pPr>
      <a:lvl9pPr marL="675005" algn="ctr" defTabSz="809625" rtl="0" fontAlgn="base">
        <a:spcBef>
          <a:spcPct val="0"/>
        </a:spcBef>
        <a:spcAft>
          <a:spcPct val="0"/>
        </a:spcAft>
        <a:defRPr sz="7785">
          <a:solidFill>
            <a:schemeClr val="tx1"/>
          </a:solidFill>
          <a:latin typeface="Arial" panose="020B0604020202020204" pitchFamily="34" charset="0"/>
          <a:ea typeface="MS PGothic" panose="020B0600070205080204" pitchFamily="-108" charset="-128"/>
          <a:cs typeface="MS PGothic" panose="020B0600070205080204" pitchFamily="-108" charset="-128"/>
        </a:defRPr>
      </a:lvl9pPr>
    </p:titleStyle>
    <p:bodyStyle>
      <a:lvl1pPr marL="607060" indent="-607060" algn="l" defTabSz="809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685" kern="1200">
          <a:solidFill>
            <a:schemeClr val="tx1"/>
          </a:solidFill>
          <a:latin typeface="+mn-lt"/>
          <a:ea typeface="MS PGothic" panose="020B0600070205080204" pitchFamily="-108" charset="-128"/>
          <a:cs typeface="MS PGothic" panose="020B0600070205080204" pitchFamily="-108" charset="-128"/>
        </a:defRPr>
      </a:lvl1pPr>
      <a:lvl2pPr marL="1315720" indent="-506095" algn="l" defTabSz="809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945" kern="1200">
          <a:solidFill>
            <a:schemeClr val="tx1"/>
          </a:solidFill>
          <a:latin typeface="+mn-lt"/>
          <a:ea typeface="MS PGothic" panose="020B0600070205080204" pitchFamily="-108" charset="-128"/>
          <a:cs typeface="+mn-cs"/>
        </a:defRPr>
      </a:lvl2pPr>
      <a:lvl3pPr marL="2024380" indent="-405130" algn="l" defTabSz="809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45" kern="1200">
          <a:solidFill>
            <a:schemeClr val="tx1"/>
          </a:solidFill>
          <a:latin typeface="+mn-lt"/>
          <a:ea typeface="MS PGothic" panose="020B0600070205080204" pitchFamily="-108" charset="-128"/>
          <a:cs typeface="+mn-cs"/>
        </a:defRPr>
      </a:lvl3pPr>
      <a:lvl4pPr marL="2834640" indent="-405130" algn="l" defTabSz="809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545" kern="1200">
          <a:solidFill>
            <a:schemeClr val="tx1"/>
          </a:solidFill>
          <a:latin typeface="+mn-lt"/>
          <a:ea typeface="MS PGothic" panose="020B0600070205080204" pitchFamily="-108" charset="-128"/>
          <a:cs typeface="+mn-cs"/>
        </a:defRPr>
      </a:lvl4pPr>
      <a:lvl5pPr marL="3644265" indent="-405130" algn="l" defTabSz="809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3545" kern="1200">
          <a:solidFill>
            <a:schemeClr val="tx1"/>
          </a:solidFill>
          <a:latin typeface="+mn-lt"/>
          <a:ea typeface="MS PGothic" panose="020B0600070205080204" pitchFamily="-108" charset="-128"/>
          <a:cs typeface="+mn-cs"/>
        </a:defRPr>
      </a:lvl5pPr>
      <a:lvl6pPr marL="4454525" indent="-405130" algn="l" defTabSz="809625" rtl="0" eaLnBrk="1" latinLnBrk="0" hangingPunct="1">
        <a:spcBef>
          <a:spcPct val="20000"/>
        </a:spcBef>
        <a:buFont typeface="Arial" panose="020B0604020202020204"/>
        <a:buChar char="•"/>
        <a:defRPr sz="3545" kern="1200">
          <a:solidFill>
            <a:schemeClr val="tx1"/>
          </a:solidFill>
          <a:latin typeface="+mn-lt"/>
          <a:ea typeface="+mn-ea"/>
          <a:cs typeface="+mn-cs"/>
        </a:defRPr>
      </a:lvl6pPr>
      <a:lvl7pPr marL="5264150" indent="-405130" algn="l" defTabSz="809625" rtl="0" eaLnBrk="1" latinLnBrk="0" hangingPunct="1">
        <a:spcBef>
          <a:spcPct val="20000"/>
        </a:spcBef>
        <a:buFont typeface="Arial" panose="020B0604020202020204"/>
        <a:buChar char="•"/>
        <a:defRPr sz="3545" kern="1200">
          <a:solidFill>
            <a:schemeClr val="tx1"/>
          </a:solidFill>
          <a:latin typeface="+mn-lt"/>
          <a:ea typeface="+mn-ea"/>
          <a:cs typeface="+mn-cs"/>
        </a:defRPr>
      </a:lvl7pPr>
      <a:lvl8pPr marL="6073775" indent="-405130" algn="l" defTabSz="809625" rtl="0" eaLnBrk="1" latinLnBrk="0" hangingPunct="1">
        <a:spcBef>
          <a:spcPct val="20000"/>
        </a:spcBef>
        <a:buFont typeface="Arial" panose="020B0604020202020204"/>
        <a:buChar char="•"/>
        <a:defRPr sz="3545" kern="1200">
          <a:solidFill>
            <a:schemeClr val="tx1"/>
          </a:solidFill>
          <a:latin typeface="+mn-lt"/>
          <a:ea typeface="+mn-ea"/>
          <a:cs typeface="+mn-cs"/>
        </a:defRPr>
      </a:lvl8pPr>
      <a:lvl9pPr marL="6884035" indent="-405130" algn="l" defTabSz="809625" rtl="0" eaLnBrk="1" latinLnBrk="0" hangingPunct="1">
        <a:spcBef>
          <a:spcPct val="20000"/>
        </a:spcBef>
        <a:buFont typeface="Arial" panose="020B0604020202020204"/>
        <a:buChar char="•"/>
        <a:defRPr sz="35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625" rtl="0" eaLnBrk="1" latinLnBrk="0" hangingPunct="1">
        <a:defRPr sz="3175" kern="1200">
          <a:solidFill>
            <a:schemeClr val="tx1"/>
          </a:solidFill>
          <a:latin typeface="+mn-lt"/>
          <a:ea typeface="+mn-ea"/>
          <a:cs typeface="+mn-cs"/>
        </a:defRPr>
      </a:lvl1pPr>
      <a:lvl2pPr marL="809625" algn="l" defTabSz="809625" rtl="0" eaLnBrk="1" latinLnBrk="0" hangingPunct="1">
        <a:defRPr sz="3175" kern="1200">
          <a:solidFill>
            <a:schemeClr val="tx1"/>
          </a:solidFill>
          <a:latin typeface="+mn-lt"/>
          <a:ea typeface="+mn-ea"/>
          <a:cs typeface="+mn-cs"/>
        </a:defRPr>
      </a:lvl2pPr>
      <a:lvl3pPr marL="1619885" algn="l" defTabSz="809625" rtl="0" eaLnBrk="1" latinLnBrk="0" hangingPunct="1">
        <a:defRPr sz="3175" kern="1200">
          <a:solidFill>
            <a:schemeClr val="tx1"/>
          </a:solidFill>
          <a:latin typeface="+mn-lt"/>
          <a:ea typeface="+mn-ea"/>
          <a:cs typeface="+mn-cs"/>
        </a:defRPr>
      </a:lvl3pPr>
      <a:lvl4pPr marL="2429510" algn="l" defTabSz="809625" rtl="0" eaLnBrk="1" latinLnBrk="0" hangingPunct="1">
        <a:defRPr sz="3175" kern="1200">
          <a:solidFill>
            <a:schemeClr val="tx1"/>
          </a:solidFill>
          <a:latin typeface="+mn-lt"/>
          <a:ea typeface="+mn-ea"/>
          <a:cs typeface="+mn-cs"/>
        </a:defRPr>
      </a:lvl4pPr>
      <a:lvl5pPr marL="3239770" algn="l" defTabSz="809625" rtl="0" eaLnBrk="1" latinLnBrk="0" hangingPunct="1">
        <a:defRPr sz="3175" kern="1200">
          <a:solidFill>
            <a:schemeClr val="tx1"/>
          </a:solidFill>
          <a:latin typeface="+mn-lt"/>
          <a:ea typeface="+mn-ea"/>
          <a:cs typeface="+mn-cs"/>
        </a:defRPr>
      </a:lvl5pPr>
      <a:lvl6pPr marL="4049395" algn="l" defTabSz="809625" rtl="0" eaLnBrk="1" latinLnBrk="0" hangingPunct="1">
        <a:defRPr sz="3175" kern="1200">
          <a:solidFill>
            <a:schemeClr val="tx1"/>
          </a:solidFill>
          <a:latin typeface="+mn-lt"/>
          <a:ea typeface="+mn-ea"/>
          <a:cs typeface="+mn-cs"/>
        </a:defRPr>
      </a:lvl6pPr>
      <a:lvl7pPr marL="4859020" algn="l" defTabSz="809625" rtl="0" eaLnBrk="1" latinLnBrk="0" hangingPunct="1">
        <a:defRPr sz="3175" kern="1200">
          <a:solidFill>
            <a:schemeClr val="tx1"/>
          </a:solidFill>
          <a:latin typeface="+mn-lt"/>
          <a:ea typeface="+mn-ea"/>
          <a:cs typeface="+mn-cs"/>
        </a:defRPr>
      </a:lvl7pPr>
      <a:lvl8pPr marL="5669280" algn="l" defTabSz="809625" rtl="0" eaLnBrk="1" latinLnBrk="0" hangingPunct="1">
        <a:defRPr sz="3175" kern="1200">
          <a:solidFill>
            <a:schemeClr val="tx1"/>
          </a:solidFill>
          <a:latin typeface="+mn-lt"/>
          <a:ea typeface="+mn-ea"/>
          <a:cs typeface="+mn-cs"/>
        </a:defRPr>
      </a:lvl8pPr>
      <a:lvl9pPr marL="6478905" algn="l" defTabSz="809625" rtl="0" eaLnBrk="1" latinLnBrk="0" hangingPunct="1">
        <a:defRPr sz="31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5000">
              <a:schemeClr val="accent4">
                <a:lumMod val="40000"/>
                <a:lumOff val="60000"/>
              </a:schemeClr>
            </a:gs>
            <a:gs pos="6000">
              <a:srgbClr val="FFFFFF"/>
            </a:gs>
            <a:gs pos="100000">
              <a:srgbClr val="5771A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50"/>
          <p:cNvSpPr>
            <a:spLocks noChangeArrowheads="1"/>
          </p:cNvSpPr>
          <p:nvPr/>
        </p:nvSpPr>
        <p:spPr bwMode="auto">
          <a:xfrm>
            <a:off x="7734121" y="14165604"/>
            <a:ext cx="6179007" cy="1325330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lIns="132871" tIns="132871" rIns="132871" bIns="132871"/>
          <a:lstStyle/>
          <a:p>
            <a:pPr indent="-140335" defTabSz="809625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35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-108" charset="-128"/>
              <a:cs typeface="MS PGothic" panose="020B0600070205080204" pitchFamily="-108" charset="-128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0" y="6348858"/>
            <a:ext cx="21599525" cy="0"/>
          </a:xfrm>
          <a:prstGeom prst="line">
            <a:avLst/>
          </a:prstGeom>
          <a:ln w="57150">
            <a:solidFill>
              <a:schemeClr val="dk1">
                <a:shade val="95000"/>
                <a:satMod val="105000"/>
                <a:alpha val="58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88" name="TextBox 91"/>
          <p:cNvSpPr txBox="1">
            <a:spLocks noChangeArrowheads="1"/>
          </p:cNvSpPr>
          <p:nvPr/>
        </p:nvSpPr>
        <p:spPr bwMode="auto">
          <a:xfrm>
            <a:off x="3818270" y="695015"/>
            <a:ext cx="14693900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defTabSz="80962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程行体简" panose="00020600040101010101" charset="-122"/>
                <a:ea typeface="汉仪程行体简" panose="00020600040101010101" charset="-122"/>
                <a:cs typeface="汉仪程行体简" panose="00020600040101010101" charset="-122"/>
              </a:rPr>
              <a:t>天津医科大学第十七届</a:t>
            </a:r>
            <a:r>
              <a:rPr lang="zh-CN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程行体简" panose="00020600040101010101" charset="-122"/>
                <a:ea typeface="汉仪程行体简" panose="00020600040101010101" charset="-122"/>
                <a:cs typeface="汉仪程行体简" panose="00020600040101010101" charset="-122"/>
              </a:rPr>
              <a:t>研究生学术</a:t>
            </a:r>
            <a:r>
              <a:rPr lang="zh-CN" alt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程行体简" panose="00020600040101010101" charset="-122"/>
                <a:ea typeface="汉仪程行体简" panose="00020600040101010101" charset="-122"/>
                <a:cs typeface="汉仪程行体简" panose="00020600040101010101" charset="-122"/>
              </a:rPr>
              <a:t>年会</a:t>
            </a:r>
            <a:endParaRPr lang="en-US" altLang="zh-CN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程行体简" panose="00020600040101010101" charset="-122"/>
              <a:ea typeface="汉仪程行体简" panose="00020600040101010101" charset="-122"/>
              <a:cs typeface="汉仪程行体简" panose="00020600040101010101" charset="-122"/>
            </a:endParaRPr>
          </a:p>
        </p:txBody>
      </p:sp>
      <p:sp>
        <p:nvSpPr>
          <p:cNvPr id="16391" name="Rectangle 33"/>
          <p:cNvSpPr>
            <a:spLocks noChangeArrowheads="1"/>
          </p:cNvSpPr>
          <p:nvPr/>
        </p:nvSpPr>
        <p:spPr bwMode="auto">
          <a:xfrm>
            <a:off x="888545" y="18840755"/>
            <a:ext cx="6179007" cy="857818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lIns="132871" tIns="132871" rIns="132871" bIns="132871"/>
          <a:lstStyle/>
          <a:p>
            <a:pPr lvl="0" defTabSz="809625" fontAlgn="base">
              <a:spcBef>
                <a:spcPct val="50000"/>
              </a:spcBef>
              <a:spcAft>
                <a:spcPct val="0"/>
              </a:spcAft>
            </a:pPr>
            <a:endParaRPr lang="en-US" sz="1035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0"/>
              </a:spcBef>
              <a:spcAft>
                <a:spcPct val="0"/>
              </a:spcAft>
            </a:pPr>
            <a:endParaRPr lang="en-US" sz="1035" b="1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0"/>
              </a:spcBef>
              <a:spcAft>
                <a:spcPct val="0"/>
              </a:spcAft>
            </a:pPr>
            <a:endParaRPr lang="en-US" sz="1035" b="1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0"/>
              </a:spcBef>
              <a:spcAft>
                <a:spcPct val="0"/>
              </a:spcAft>
            </a:pPr>
            <a:endParaRPr lang="en-US" sz="1035" b="1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0"/>
              </a:spcBef>
              <a:spcAft>
                <a:spcPct val="0"/>
              </a:spcAft>
            </a:pPr>
            <a:endParaRPr lang="en-US" sz="1035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</p:txBody>
      </p:sp>
      <p:sp>
        <p:nvSpPr>
          <p:cNvPr id="16392" name="Rectangle 49"/>
          <p:cNvSpPr>
            <a:spLocks noChangeArrowheads="1"/>
          </p:cNvSpPr>
          <p:nvPr/>
        </p:nvSpPr>
        <p:spPr bwMode="auto">
          <a:xfrm>
            <a:off x="888544" y="7014034"/>
            <a:ext cx="6179007" cy="113973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lIns="132871" tIns="132871" rIns="132871" bIns="132871"/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-108" charset="-128"/>
              </a:rPr>
              <a:t> </a:t>
            </a:r>
            <a:endParaRPr lang="en-US" sz="1035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7734121" y="6985643"/>
            <a:ext cx="6179007" cy="67387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lIns="132871" tIns="132871" rIns="132871" bIns="132871"/>
          <a:lstStyle/>
          <a:p>
            <a:pPr marL="140335" indent="-140335" defTabSz="809625"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1035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-108" charset="-128"/>
              <a:cs typeface="MS PGothic" panose="020B0600070205080204" pitchFamily="-108" charset="-128"/>
            </a:endParaRPr>
          </a:p>
        </p:txBody>
      </p:sp>
      <p:sp>
        <p:nvSpPr>
          <p:cNvPr id="16394" name="Rectangle 51"/>
          <p:cNvSpPr>
            <a:spLocks noChangeArrowheads="1"/>
          </p:cNvSpPr>
          <p:nvPr/>
        </p:nvSpPr>
        <p:spPr bwMode="auto">
          <a:xfrm>
            <a:off x="14531973" y="6985652"/>
            <a:ext cx="6179007" cy="165564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lIns="132871" tIns="132871" rIns="132871" bIns="132871"/>
          <a:lstStyle/>
          <a:p>
            <a:pPr defTabSz="809625" fontAlgn="base">
              <a:spcBef>
                <a:spcPct val="0"/>
              </a:spcBef>
              <a:spcAft>
                <a:spcPct val="0"/>
              </a:spcAft>
            </a:pPr>
            <a:endParaRPr lang="en-US" sz="1035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494107" y="2577851"/>
            <a:ext cx="1661130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n-US" altLang="zh-CN" sz="5000" b="1" dirty="0">
                <a:solidFill>
                  <a:srgbClr val="1A4A1E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06051" y="7989823"/>
            <a:ext cx="5543752" cy="399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altLang="zh-CN" sz="19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19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xxxxxx</a:t>
            </a:r>
            <a:endParaRPr lang="en-US" altLang="zh-CN" sz="1900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429000" y="4083334"/>
            <a:ext cx="1461076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XXX</a:t>
            </a:r>
            <a:r>
              <a:rPr sz="2000" baseline="30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</a:t>
            </a:r>
            <a:r>
              <a:rPr lang="en-US" altLang="zh-CN" sz="2000" baseline="30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</a:t>
            </a:r>
            <a:r>
              <a:rPr lang="en-US" altLang="zh-CN" sz="2000" baseline="30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sz="2000" baseline="30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r>
              <a:rPr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Laboratory of </a:t>
            </a:r>
            <a:r>
              <a:rPr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XXXXXXXX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Ministry of Education of China, </a:t>
            </a:r>
            <a:r>
              <a:rPr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XXXXXXXXXXXXXXXXXXXXXXXXXXXXX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Tianjin </a:t>
            </a:r>
          </a:p>
          <a:p>
            <a:pPr defTabSz="457200"/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300070, China;  </a:t>
            </a:r>
          </a:p>
          <a:p>
            <a:pPr defTabSz="457200"/>
            <a:r>
              <a:rPr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   </a:t>
            </a:r>
          </a:p>
          <a:p>
            <a:pPr defTabSz="457200"/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Tianjin 300070, China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/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Corr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esponding author: </a:t>
            </a:r>
            <a:r>
              <a:rPr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XXX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XXX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tmu.</a:t>
            </a:r>
            <a:r>
              <a:rPr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edu.cn</a:t>
            </a:r>
          </a:p>
        </p:txBody>
      </p:sp>
      <p:cxnSp>
        <p:nvCxnSpPr>
          <p:cNvPr id="26" name="Straight Connector 69"/>
          <p:cNvCxnSpPr/>
          <p:nvPr/>
        </p:nvCxnSpPr>
        <p:spPr>
          <a:xfrm>
            <a:off x="0" y="28059997"/>
            <a:ext cx="21599525" cy="0"/>
          </a:xfrm>
          <a:prstGeom prst="line">
            <a:avLst/>
          </a:prstGeom>
          <a:ln w="57150">
            <a:solidFill>
              <a:schemeClr val="bg1">
                <a:lumMod val="75000"/>
                <a:alpha val="58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1120407" y="7214637"/>
            <a:ext cx="39014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3400" b="1" dirty="0">
                <a:solidFill>
                  <a:srgbClr val="CC33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Yu Mincho Light" panose="020B0400000000000000" pitchFamily="18" charset="-128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1120407" y="19072464"/>
            <a:ext cx="39014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3400" b="1" dirty="0">
                <a:solidFill>
                  <a:srgbClr val="CC33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Yu Mincho Light" panose="020B0400000000000000" pitchFamily="18" charset="-128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1075473" y="19767991"/>
            <a:ext cx="5790564" cy="399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altLang="zh-CN" sz="19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19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xxxxxx</a:t>
            </a:r>
            <a:endParaRPr lang="en-US" altLang="zh-CN" sz="1900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8021223" y="14388882"/>
            <a:ext cx="48233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3400" b="1" dirty="0">
                <a:solidFill>
                  <a:srgbClr val="CC33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Yu Mincho Light" panose="020B0400000000000000" pitchFamily="18" charset="-128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50" name="Rectangle 51"/>
          <p:cNvSpPr>
            <a:spLocks noChangeArrowheads="1"/>
          </p:cNvSpPr>
          <p:nvPr/>
        </p:nvSpPr>
        <p:spPr bwMode="auto">
          <a:xfrm>
            <a:off x="14531973" y="23995531"/>
            <a:ext cx="6179007" cy="33875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lIns="132871" tIns="132871" rIns="132871" bIns="132871"/>
          <a:lstStyle/>
          <a:p>
            <a:pPr defTabSz="809625" fontAlgn="base">
              <a:spcBef>
                <a:spcPct val="50000"/>
              </a:spcBef>
              <a:spcAft>
                <a:spcPct val="0"/>
              </a:spcAft>
            </a:pPr>
            <a:endParaRPr lang="en-US" sz="1475" b="1" dirty="0">
              <a:solidFill>
                <a:srgbClr val="CC3300"/>
              </a:solidFill>
              <a:latin typeface="Arial" panose="020B0604020202020204" pitchFamily="34" charset="0"/>
              <a:ea typeface="MS PGothic" panose="020B0600070205080204" pitchFamily="-108" charset="-128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14824329" y="24134696"/>
            <a:ext cx="48233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3400" b="1" dirty="0">
                <a:solidFill>
                  <a:srgbClr val="CC33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Yu Mincho Light" panose="020B0400000000000000" pitchFamily="18" charset="-128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14840594" y="24834736"/>
            <a:ext cx="5596220" cy="382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altLang="zh-CN" sz="185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xxxxxx</a:t>
            </a:r>
            <a:endParaRPr lang="en-US" altLang="zh-CN" sz="1850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14823365" y="26157021"/>
            <a:ext cx="5681993" cy="382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altLang="zh-CN" sz="185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xxxxxx</a:t>
            </a:r>
            <a:endParaRPr lang="en-US" altLang="zh-CN" sz="1850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8066574" y="15068587"/>
            <a:ext cx="5491007" cy="399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altLang="zh-CN" sz="19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9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xxxxxx</a:t>
            </a:r>
            <a:endParaRPr lang="en-US" altLang="zh-CN" sz="1900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83" y="293401"/>
            <a:ext cx="2369819" cy="2369819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2126575" y="1936750"/>
            <a:ext cx="7199630" cy="823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DAzZTBiNTZkMzc0OGI2YzBlNmVjN2NhNjcyODgyZDA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70</Words>
  <Application>Microsoft Office PowerPoint</Application>
  <PresentationFormat>自定义</PresentationFormat>
  <Paragraphs>45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3" baseType="lpstr">
      <vt:lpstr>Office 主题​​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AnNing</dc:creator>
  <cp:lastModifiedBy>AutoBVT</cp:lastModifiedBy>
  <cp:revision>267</cp:revision>
  <dcterms:created xsi:type="dcterms:W3CDTF">2019-08-11T12:48:00Z</dcterms:created>
  <dcterms:modified xsi:type="dcterms:W3CDTF">2024-10-22T02:53:06Z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4D291D3B7D99445AA394285D0A949E36_13</vt:lpwstr>
  </property>
  <property fmtid="{D5CDD505-2E9C-101B-9397-08002B2CF9AE}" pid="3" name="KSOProductBuildVer">
    <vt:lpwstr>2052-12.1.0.16120</vt:lpwstr>
  </property>
</Properties>
</file>